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FE64DC-1DE1-7F4E-9F46-B2343E23C33C}" v="48" dt="2018-11-26T15:58:37.347"/>
  </p1510:revLst>
</p1510:revInfo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89783</TotalTime>
  <Words>409</Words>
  <Application>Microsoft Macintosh PowerPoint</Application>
  <PresentationFormat>On-screen Show (4:3)</PresentationFormat>
  <Paragraphs>84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Helvetica</vt:lpstr>
      <vt:lpstr>Helvetica Neue</vt:lpstr>
      <vt:lpstr>Default</vt:lpstr>
      <vt:lpstr>Sector 20 Optics Design and Performance</vt:lpstr>
      <vt:lpstr>Overview of Sector 20 Optics</vt:lpstr>
      <vt:lpstr>Beam Definitions</vt:lpstr>
      <vt:lpstr>BC20 Optics</vt:lpstr>
      <vt:lpstr>FFS &amp; Plasma IP – Round Beam</vt:lpstr>
      <vt:lpstr>FFS &amp; Plasma IP – Flat (emittance) Beams</vt:lpstr>
      <vt:lpstr>Kraken IP</vt:lpstr>
      <vt:lpstr>Dump/Spectrometer</vt:lpstr>
      <vt:lpstr>Beam Stay-Clear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FACET-II Conceptual Design</dc:title>
  <cp:lastModifiedBy>Glen White</cp:lastModifiedBy>
  <cp:revision>399</cp:revision>
  <cp:lastPrinted>2016-09-12T20:48:44Z</cp:lastPrinted>
  <dcterms:modified xsi:type="dcterms:W3CDTF">2018-11-26T17:57:13Z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0x010100AE32FC43EF0FED4780ACC1CA83997C2F</vt:lpwstr>
  </property>
</Properties>
</file>